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5"/>
  </p:notesMasterIdLst>
  <p:handoutMasterIdLst>
    <p:handoutMasterId r:id="rId16"/>
  </p:handoutMasterIdLst>
  <p:sldIdLst>
    <p:sldId id="257" r:id="rId2"/>
    <p:sldId id="334" r:id="rId3"/>
    <p:sldId id="258" r:id="rId4"/>
    <p:sldId id="260" r:id="rId5"/>
    <p:sldId id="316" r:id="rId6"/>
    <p:sldId id="325" r:id="rId7"/>
    <p:sldId id="328" r:id="rId8"/>
    <p:sldId id="332" r:id="rId9"/>
    <p:sldId id="329" r:id="rId10"/>
    <p:sldId id="330" r:id="rId11"/>
    <p:sldId id="331" r:id="rId12"/>
    <p:sldId id="333" r:id="rId13"/>
    <p:sldId id="327" r:id="rId14"/>
  </p:sldIdLst>
  <p:sldSz cx="9144000" cy="6858000" type="screen4x3"/>
  <p:notesSz cx="6797675" cy="9928225"/>
  <p:defaultTextStyle>
    <a:defPPr>
      <a:defRPr lang="en-US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hristina You" initials="" lastIdx="9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72180"/>
    <a:srgbClr val="89BA1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149" autoAdjust="0"/>
    <p:restoredTop sz="94660"/>
  </p:normalViewPr>
  <p:slideViewPr>
    <p:cSldViewPr snapToGrid="0" snapToObjects="1">
      <p:cViewPr>
        <p:scale>
          <a:sx n="74" d="100"/>
          <a:sy n="74" d="100"/>
        </p:scale>
        <p:origin x="-972" y="-64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ommentAuthors" Target="commentAuthors.xml"/><Relationship Id="rId2" Type="http://schemas.openxmlformats.org/officeDocument/2006/relationships/slide" Target="slides/slide1.xml"/><Relationship Id="rId16" Type="http://schemas.openxmlformats.org/officeDocument/2006/relationships/handoutMaster" Target="handoutMasters/handoutMaster1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54E2682B-9983-4CFC-8A64-474B60E27A68}" type="datetimeFigureOut">
              <a:rPr lang="en-GB"/>
              <a:pPr>
                <a:defRPr/>
              </a:pPr>
              <a:t>02/04/2012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7FC15D08-85D5-402D-B0B2-5B764EE5706A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0954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0B7BF8C7-317E-46A3-96BD-F94A459D22BC}" type="datetimeFigureOut">
              <a:rPr lang="en-GB"/>
              <a:pPr>
                <a:defRPr/>
              </a:pPr>
              <a:t>02/04/2012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GB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79450" y="4716463"/>
            <a:ext cx="5438775" cy="44672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  <a:endParaRPr lang="en-GB" noProof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  <a:cs typeface="+mn-cs"/>
              </a:defRPr>
            </a:lvl1pPr>
          </a:lstStyle>
          <a:p>
            <a:pPr>
              <a:defRPr/>
            </a:pPr>
            <a:fld id="{E8975C3B-66B2-4915-849C-711282850034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0131288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31747" name="Rectangle 3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GB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0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1741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Space for you to write adjectives if possible </a:t>
            </a:r>
          </a:p>
        </p:txBody>
      </p:sp>
      <p:sp>
        <p:nvSpPr>
          <p:cNvPr id="1741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2F02D1CE-3085-4166-9DA8-F988A34DF885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1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0482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Space for you to write adjectives if possible </a:t>
            </a:r>
          </a:p>
        </p:txBody>
      </p:sp>
      <p:sp>
        <p:nvSpPr>
          <p:cNvPr id="20483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BE5BA9CE-26B4-4468-8F5A-6981EE2B0793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9" name="Slide Image Placeholder 1"/>
          <p:cNvSpPr>
            <a:spLocks noGrp="1" noRot="1" noChangeAspec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2530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spcBef>
                <a:spcPct val="0"/>
              </a:spcBef>
            </a:pPr>
            <a:r>
              <a:rPr lang="en-GB" smtClean="0"/>
              <a:t>We suggest replacing this image with a picture of you wearing gloves.</a:t>
            </a:r>
          </a:p>
        </p:txBody>
      </p:sp>
      <p:sp>
        <p:nvSpPr>
          <p:cNvPr id="22531" name="Slide Number Placeholder 3"/>
          <p:cNvSpPr>
            <a:spLocks noGrp="1"/>
          </p:cNvSpPr>
          <p:nvPr>
            <p:ph type="sldNum" sz="quarter" idx="5"/>
          </p:nvPr>
        </p:nvSpPr>
        <p:spPr bwMode="auto">
          <a:noFill/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fld id="{E9DBFBDD-E4A2-40C7-9E0F-F1ECFBBE0C6A}" type="slidenum">
              <a:rPr lang="en-GB">
                <a:cs typeface="Arial" charset="0"/>
              </a:rPr>
              <a:pPr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en-GB">
              <a:cs typeface="Arial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GB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08AC12-AE33-4080-8754-71CD3AB9607F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D8F38-123F-4699-BE8E-9E891455D6B9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7C2D6-5C95-4FE2-B9F9-923942651504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F336B45-C8E3-48A0-BB66-50E06C06074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84A3E0-0386-4503-83AF-7B9B6A0DBF9B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5F1B1D-1A60-46BF-B735-23945813C1E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D66ED27-FDBE-429E-9EF0-98D302EB8BB4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FC2AEF2-E11B-4588-BFB8-CB187783962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AFD7EE2-B408-4103-89DC-4E8B65765DC8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8A92D1-BB0E-4C19-A999-3F0B6802D8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1ACAEDF-0CD0-4883-B67F-C33BDB0BD12F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3DB9E4-2EFB-4EAB-8D4D-FE0D04E936F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45BD73E-3134-46ED-9491-70B3E168C957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B8EC312-5997-4CA3-A669-0E999332B80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900A090-520A-4F2D-83A9-46A2BD4D2863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F2C416-F65B-45A8-BE44-5A69210A2C5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GB" smtClean="0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3C7A25-D712-4174-A125-F9B73D3D2B25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87F4881-0C7F-4093-9BE2-2A56DBEF29CB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7B7726-5B57-49CD-BD84-6BB96A5CE953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B4F2352-FF30-4F44-9206-607F97F8170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GB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GB" smtClean="0"/>
              <a:t>Click to edit Master text styles</a:t>
            </a:r>
          </a:p>
          <a:p>
            <a:pPr lvl="1"/>
            <a:r>
              <a:rPr lang="en-GB" smtClean="0"/>
              <a:t>Second level</a:t>
            </a:r>
          </a:p>
          <a:p>
            <a:pPr lvl="2"/>
            <a:r>
              <a:rPr lang="en-GB" smtClean="0"/>
              <a:t>Third level</a:t>
            </a:r>
          </a:p>
          <a:p>
            <a:pPr lvl="3"/>
            <a:r>
              <a:rPr lang="en-GB" smtClean="0"/>
              <a:t>Fourth level</a:t>
            </a:r>
          </a:p>
          <a:p>
            <a:pPr lvl="4"/>
            <a:r>
              <a:rPr lang="en-GB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DF792E4-DBFA-4F93-9AFB-EAA7E350C43E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08A7BF-3A72-4326-9B6B-1566640D997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2FE69F39-35D8-4DCD-8991-4E5D88B031B5}" type="datetimeFigureOut">
              <a:rPr lang="en-US"/>
              <a:pPr>
                <a:defRPr/>
              </a:pPr>
              <a:t>4/2/2012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8494C1A-118A-497A-9A61-A229FC654F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9" r:id="rId1"/>
    <p:sldLayoutId id="2147483658" r:id="rId2"/>
    <p:sldLayoutId id="2147483657" r:id="rId3"/>
    <p:sldLayoutId id="2147483656" r:id="rId4"/>
    <p:sldLayoutId id="2147483655" r:id="rId5"/>
    <p:sldLayoutId id="2147483654" r:id="rId6"/>
    <p:sldLayoutId id="2147483653" r:id="rId7"/>
    <p:sldLayoutId id="2147483652" r:id="rId8"/>
    <p:sldLayoutId id="2147483651" r:id="rId9"/>
    <p:sldLayoutId id="2147483650" r:id="rId10"/>
    <p:sldLayoutId id="2147483649" r:id="rId11"/>
  </p:sldLayoutIdLst>
  <p:txStyles>
    <p:titleStyle>
      <a:lvl1pPr algn="ctr" defTabSz="457200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defTabSz="457200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7" Type="http://schemas.openxmlformats.org/officeDocument/2006/relationships/image" Target="../media/image7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gif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3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6900"/>
            <a:ext cx="8229600" cy="868363"/>
          </a:xfrm>
        </p:spPr>
        <p:txBody>
          <a:bodyPr rtlCol="0">
            <a:normAutofit/>
          </a:bodyPr>
          <a:lstStyle/>
          <a:p>
            <a:pPr algn="l" fontAlgn="auto">
              <a:spcAft>
                <a:spcPts val="600"/>
              </a:spcAft>
              <a:defRPr/>
            </a:pPr>
            <a:r>
              <a:rPr lang="en-US" sz="6667" baseline="30000" dirty="0">
                <a:solidFill>
                  <a:srgbClr val="672180"/>
                </a:solidFill>
                <a:latin typeface="Arial"/>
                <a:cs typeface="Arial"/>
              </a:rPr>
              <a:t>Handy </a:t>
            </a:r>
            <a:r>
              <a:rPr lang="en-US" sz="6667" baseline="30000" dirty="0" smtClean="0">
                <a:solidFill>
                  <a:srgbClr val="672180"/>
                </a:solidFill>
                <a:latin typeface="Arial"/>
                <a:cs typeface="Arial"/>
              </a:rPr>
              <a:t>Helpers</a:t>
            </a:r>
            <a:endParaRPr lang="en-US" sz="2333" baseline="30000" dirty="0">
              <a:solidFill>
                <a:srgbClr val="89BA17"/>
              </a:solidFill>
              <a:latin typeface="Arial"/>
              <a:cs typeface="Arial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34290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34290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15364" name="TextBox 9"/>
          <p:cNvSpPr txBox="1">
            <a:spLocks noChangeArrowheads="1"/>
          </p:cNvSpPr>
          <p:nvPr/>
        </p:nvSpPr>
        <p:spPr bwMode="auto">
          <a:xfrm>
            <a:off x="498475" y="1254125"/>
            <a:ext cx="5511800" cy="368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US" baseline="30000">
                <a:solidFill>
                  <a:srgbClr val="89BA17"/>
                </a:solidFill>
              </a:rPr>
              <a:t>BP Schools Link</a:t>
            </a:r>
            <a:endParaRPr lang="en-US">
              <a:latin typeface="Calibri" pitchFamily="34" charset="0"/>
            </a:endParaRPr>
          </a:p>
        </p:txBody>
      </p:sp>
      <p:pic>
        <p:nvPicPr>
          <p:cNvPr id="15365" name="Picture 10" descr="BPL_logoi.jpg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283575" y="368300"/>
            <a:ext cx="601663" cy="773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554781">
            <a:off x="3024811" y="1854821"/>
            <a:ext cx="5459849" cy="4094887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Gloves are our handy helpers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39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 rot="445104">
            <a:off x="3999208" y="1179279"/>
            <a:ext cx="2965236" cy="1984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657747">
            <a:off x="986908" y="1697265"/>
            <a:ext cx="3033320" cy="20186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0869475">
            <a:off x="5576608" y="3194393"/>
            <a:ext cx="3060093" cy="203645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Picture 16"/>
          <p:cNvPicPr>
            <a:picLocks noChangeAspect="1"/>
          </p:cNvPicPr>
          <p:nvPr/>
        </p:nvPicPr>
        <p:blipFill>
          <a:blip r:embed="rId6">
            <a:extLst/>
          </a:blip>
          <a:stretch>
            <a:fillRect/>
          </a:stretch>
        </p:blipFill>
        <p:spPr>
          <a:xfrm rot="21079465">
            <a:off x="1033249" y="3603865"/>
            <a:ext cx="2916508" cy="194433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7">
            <a:extLst/>
          </a:blip>
          <a:stretch>
            <a:fillRect/>
          </a:stretch>
        </p:blipFill>
        <p:spPr>
          <a:xfrm rot="21404245">
            <a:off x="3317738" y="3418363"/>
            <a:ext cx="2539311" cy="15885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13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 rot="21404245">
            <a:off x="3317738" y="3697401"/>
            <a:ext cx="2539311" cy="158851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18434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GB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What do gloves help us do?</a:t>
            </a:r>
            <a:endParaRPr lang="en-US" sz="3900" b="1" baseline="30000" smtClean="0">
              <a:solidFill>
                <a:srgbClr val="67218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18440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81994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… at home?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endParaRPr lang="en-GB" sz="2400"/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… at work?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endParaRPr lang="en-GB" sz="2400"/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3"/>
              </a:buBlip>
            </a:pPr>
            <a:r>
              <a:rPr lang="en-GB" sz="2400"/>
              <a:t>… at play?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44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3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/>
          </a:blip>
          <a:stretch>
            <a:fillRect/>
          </a:stretch>
        </p:blipFill>
        <p:spPr>
          <a:xfrm rot="445104">
            <a:off x="3999209" y="1668676"/>
            <a:ext cx="2965236" cy="198499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>
            <a:extLst/>
          </a:blip>
          <a:stretch>
            <a:fillRect/>
          </a:stretch>
        </p:blipFill>
        <p:spPr>
          <a:xfrm rot="21369723">
            <a:off x="6076327" y="2764362"/>
            <a:ext cx="2556358" cy="170257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Describing our handy helpers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946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4</a:t>
            </a:r>
          </a:p>
        </p:txBody>
      </p:sp>
      <p:pic>
        <p:nvPicPr>
          <p:cNvPr id="19465" name="Picture 2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1784350" y="1512888"/>
            <a:ext cx="5214938" cy="3910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My handy helper day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51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5</a:t>
            </a:r>
          </a:p>
        </p:txBody>
      </p:sp>
      <p:sp>
        <p:nvSpPr>
          <p:cNvPr id="21513" name="Rectangle 6"/>
          <p:cNvSpPr>
            <a:spLocks noChangeArrowheads="1"/>
          </p:cNvSpPr>
          <p:nvPr/>
        </p:nvSpPr>
        <p:spPr bwMode="auto">
          <a:xfrm>
            <a:off x="946150" y="1449388"/>
            <a:ext cx="5454650" cy="4603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n-GB" sz="2400">
                <a:latin typeface="Calibri" pitchFamily="34" charset="0"/>
              </a:rPr>
              <a:t>What gloves will help me do all my jobs?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>
            <a:extLst/>
          </a:blip>
          <a:stretch>
            <a:fillRect/>
          </a:stretch>
        </p:blipFill>
        <p:spPr>
          <a:xfrm>
            <a:off x="2298131" y="2362170"/>
            <a:ext cx="4434164" cy="295571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56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6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9989" y="1634080"/>
            <a:ext cx="5449174" cy="364779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58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7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3229701" y="1571223"/>
            <a:ext cx="2509749" cy="3773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608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8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9989" y="1753555"/>
            <a:ext cx="5449174" cy="340884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5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632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9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9989" y="1571223"/>
            <a:ext cx="5449174" cy="377350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49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656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10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59989" y="1644795"/>
            <a:ext cx="5449174" cy="3626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3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680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11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0035" y="1644795"/>
            <a:ext cx="5449081" cy="3626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US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Types of gloves</a:t>
            </a: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704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12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2">
            <a:extLst/>
          </a:blip>
          <a:stretch>
            <a:fillRect/>
          </a:stretch>
        </p:blipFill>
        <p:spPr>
          <a:xfrm>
            <a:off x="1764802" y="1644795"/>
            <a:ext cx="5439546" cy="362636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Title 1"/>
          <p:cNvSpPr>
            <a:spLocks noGrp="1"/>
          </p:cNvSpPr>
          <p:nvPr>
            <p:ph type="title"/>
          </p:nvPr>
        </p:nvSpPr>
        <p:spPr>
          <a:xfrm>
            <a:off x="457200" y="339725"/>
            <a:ext cx="8229600" cy="868363"/>
          </a:xfrm>
        </p:spPr>
        <p:txBody>
          <a:bodyPr tIns="93600" anchor="t"/>
          <a:lstStyle/>
          <a:p>
            <a:pPr algn="l"/>
            <a:r>
              <a:rPr lang="en-GB" sz="3900" b="1" baseline="30000" smtClean="0">
                <a:solidFill>
                  <a:srgbClr val="672180"/>
                </a:solidFill>
                <a:latin typeface="Arial" charset="0"/>
                <a:cs typeface="Arial" charset="0"/>
              </a:rPr>
              <a:t>Our fair test</a:t>
            </a:r>
            <a:endParaRPr lang="en-US" sz="3900" b="1" baseline="30000" smtClean="0">
              <a:solidFill>
                <a:srgbClr val="672180"/>
              </a:solidFill>
              <a:latin typeface="Arial" charset="0"/>
              <a:cs typeface="Arial" charset="0"/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0" y="5943600"/>
            <a:ext cx="7551738" cy="914400"/>
          </a:xfrm>
          <a:prstGeom prst="rect">
            <a:avLst/>
          </a:prstGeom>
          <a:solidFill>
            <a:srgbClr val="672180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Rectangle 4"/>
          <p:cNvSpPr/>
          <p:nvPr/>
        </p:nvSpPr>
        <p:spPr>
          <a:xfrm flipH="1">
            <a:off x="7551738" y="5943600"/>
            <a:ext cx="1592262" cy="914400"/>
          </a:xfrm>
          <a:prstGeom prst="rect">
            <a:avLst/>
          </a:prstGeom>
          <a:solidFill>
            <a:srgbClr val="672180">
              <a:alpha val="10000"/>
            </a:srgb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13" name="Straight Connector 12"/>
          <p:cNvCxnSpPr/>
          <p:nvPr/>
        </p:nvCxnSpPr>
        <p:spPr>
          <a:xfrm>
            <a:off x="541338" y="5589588"/>
            <a:ext cx="8229600" cy="1587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TextBox 15"/>
          <p:cNvSpPr txBox="1"/>
          <p:nvPr/>
        </p:nvSpPr>
        <p:spPr>
          <a:xfrm>
            <a:off x="6735763" y="5727700"/>
            <a:ext cx="2127250" cy="400050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baseline="30000" dirty="0">
                <a:solidFill>
                  <a:schemeClr val="bg1">
                    <a:lumMod val="65000"/>
                  </a:schemeClr>
                </a:solidFill>
                <a:latin typeface="Arial"/>
                <a:cs typeface="Arial"/>
              </a:rPr>
              <a:t>BP Schools Link – Handy Helpers</a:t>
            </a:r>
          </a:p>
          <a:p>
            <a:pPr algn="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sz="1200" dirty="0">
              <a:solidFill>
                <a:schemeClr val="bg1">
                  <a:lumMod val="65000"/>
                </a:schemeClr>
              </a:solidFill>
              <a:latin typeface="Arial"/>
              <a:cs typeface="Arial"/>
            </a:endParaRPr>
          </a:p>
        </p:txBody>
      </p:sp>
      <p:sp>
        <p:nvSpPr>
          <p:cNvPr id="30727" name="TextBox 16"/>
          <p:cNvSpPr txBox="1">
            <a:spLocks noChangeArrowheads="1"/>
          </p:cNvSpPr>
          <p:nvPr/>
        </p:nvSpPr>
        <p:spPr bwMode="auto">
          <a:xfrm>
            <a:off x="487363" y="1560513"/>
            <a:ext cx="8199437" cy="2536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What is our question?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What do we think will happen?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What will we change?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What will we keep the same?</a:t>
            </a:r>
          </a:p>
          <a:p>
            <a:pPr indent="-185738">
              <a:spcBef>
                <a:spcPts val="1200"/>
              </a:spcBef>
              <a:buSzPct val="100000"/>
              <a:buFontTx/>
              <a:buBlip>
                <a:blip r:embed="rId2"/>
              </a:buBlip>
            </a:pPr>
            <a:r>
              <a:rPr lang="en-GB" sz="2400"/>
              <a:t>How will we record our results?</a:t>
            </a:r>
          </a:p>
        </p:txBody>
      </p:sp>
      <p:cxnSp>
        <p:nvCxnSpPr>
          <p:cNvPr id="23" name="Straight Connector 22"/>
          <p:cNvCxnSpPr/>
          <p:nvPr/>
        </p:nvCxnSpPr>
        <p:spPr>
          <a:xfrm>
            <a:off x="557213" y="1282700"/>
            <a:ext cx="8229600" cy="1588"/>
          </a:xfrm>
          <a:prstGeom prst="line">
            <a:avLst/>
          </a:prstGeom>
          <a:ln w="12700">
            <a:solidFill>
              <a:schemeClr val="bg1">
                <a:lumMod val="85000"/>
              </a:schemeClr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0729" name="TextBox 24"/>
          <p:cNvSpPr txBox="1">
            <a:spLocks noChangeArrowheads="1"/>
          </p:cNvSpPr>
          <p:nvPr/>
        </p:nvSpPr>
        <p:spPr bwMode="auto">
          <a:xfrm>
            <a:off x="7726363" y="5975350"/>
            <a:ext cx="1038225" cy="8620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pPr algn="ctr"/>
            <a:r>
              <a:rPr lang="en-US" sz="5000" b="1">
                <a:solidFill>
                  <a:srgbClr val="A6A6A6"/>
                </a:solidFill>
                <a:latin typeface="Arial Black" pitchFamily="34" charset="0"/>
              </a:rPr>
              <a:t>13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1179</TotalTime>
  <Words>218</Words>
  <Application>Microsoft Office PowerPoint</Application>
  <PresentationFormat>On-screen Show (4:3)</PresentationFormat>
  <Paragraphs>55</Paragraphs>
  <Slides>13</Slides>
  <Notes>4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4" baseType="lpstr">
      <vt:lpstr>Office Theme</vt:lpstr>
      <vt:lpstr>Handy Helpers</vt:lpstr>
      <vt:lpstr>Gloves are our handy helpers</vt:lpstr>
      <vt:lpstr>What do gloves help us do?</vt:lpstr>
      <vt:lpstr>Describing our handy helpers</vt:lpstr>
      <vt:lpstr>My handy helper day</vt:lpstr>
      <vt:lpstr>Types of gloves</vt:lpstr>
      <vt:lpstr>Types of gloves</vt:lpstr>
      <vt:lpstr>Types of gloves</vt:lpstr>
      <vt:lpstr>Types of gloves</vt:lpstr>
      <vt:lpstr>Types of gloves</vt:lpstr>
      <vt:lpstr>Types of gloves</vt:lpstr>
      <vt:lpstr>Types of gloves</vt:lpstr>
      <vt:lpstr>Our fair test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Handy Helpers</dc:title>
  <dc:creator>Bulkeley, Samantha</dc:creator>
  <cp:lastModifiedBy>Bulkeley, Samantha</cp:lastModifiedBy>
  <cp:revision>94</cp:revision>
  <cp:lastPrinted>2011-06-24T15:05:18Z</cp:lastPrinted>
  <dcterms:created xsi:type="dcterms:W3CDTF">2011-06-17T11:47:15Z</dcterms:created>
  <dcterms:modified xsi:type="dcterms:W3CDTF">2012-04-02T15:18:54Z</dcterms:modified>
</cp:coreProperties>
</file>