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08" r:id="rId2"/>
    <p:sldId id="335" r:id="rId3"/>
    <p:sldId id="334" r:id="rId4"/>
    <p:sldId id="331" r:id="rId5"/>
    <p:sldId id="332" r:id="rId6"/>
    <p:sldId id="333" r:id="rId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MS PGothic" charset="0"/>
        <a:cs typeface="MS PGothic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64BD45"/>
    <a:srgbClr val="009F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52" autoAdjust="0"/>
  </p:normalViewPr>
  <p:slideViewPr>
    <p:cSldViewPr snapToGrid="0" snapToObjects="1">
      <p:cViewPr varScale="1">
        <p:scale>
          <a:sx n="123" d="100"/>
          <a:sy n="123" d="100"/>
        </p:scale>
        <p:origin x="-16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93ADE0C-6C67-8E44-9C11-4239B59F4370}" type="datetimeFigureOut">
              <a:rPr lang="en-US"/>
              <a:pPr/>
              <a:t>07/06/2013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8BEF782-32A5-7446-9FFD-E0F4FA645F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36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MS PGothic" charset="0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61B6BE59-7BAF-F54D-9CE7-D8E71DFE07AA}" type="slidenum">
              <a:rPr lang="en-US"/>
              <a:pPr eaLnBrk="1" hangingPunct="1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MS PGothic" charset="0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61B6BE59-7BAF-F54D-9CE7-D8E71DFE07AA}" type="slidenum">
              <a:rPr lang="en-US"/>
              <a:pPr eaLnBrk="1" hangingPunct="1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MS PGothic" charset="0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61B6BE59-7BAF-F54D-9CE7-D8E71DFE07AA}" type="slidenum">
              <a:rPr lang="en-US"/>
              <a:pPr eaLnBrk="1" hangingPunct="1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MS PGothic" charset="0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61B6BE59-7BAF-F54D-9CE7-D8E71DFE07AA}" type="slidenum">
              <a:rPr lang="en-US"/>
              <a:pPr eaLnBrk="1" hangingPunct="1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MS PGothic" charset="0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61B6BE59-7BAF-F54D-9CE7-D8E71DFE07AA}" type="slidenum">
              <a:rPr lang="en-US"/>
              <a:pPr eaLnBrk="1" hangingPunct="1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5331D7-B617-5A49-83E6-4C8DE558828D}" type="datetimeFigureOut">
              <a:rPr lang="en-US"/>
              <a:pPr/>
              <a:t>07/06/2013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34F4DF-85C8-E94B-A495-119C83418C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09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B17C1-E033-3449-8961-A1469964F626}" type="datetimeFigureOut">
              <a:rPr lang="en-US"/>
              <a:pPr/>
              <a:t>07/06/2013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1CD25C-F8E5-4149-B579-EBA21AE6C8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00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6F1832-7D8E-8543-9694-4133ADC2A102}" type="datetimeFigureOut">
              <a:rPr lang="en-US"/>
              <a:pPr/>
              <a:t>07/06/2013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08CDC9-A92D-8A42-B97A-B27859C08C4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111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7B0F781-381A-C04D-9562-2CECA8CC07C2}" type="datetimeFigureOut">
              <a:rPr lang="en-US"/>
              <a:pPr/>
              <a:t>07/06/2013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35353C-3F46-944D-8C33-91A6BF4F34C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572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03334C-436D-344B-9B9D-D06A716EB388}" type="datetimeFigureOut">
              <a:rPr lang="en-US"/>
              <a:pPr/>
              <a:t>07/06/2013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F93887-F5D1-0F4E-9DDE-02A7D80707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18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1D2537-EFAC-1647-9CA9-B0B26C3B3CE6}" type="datetimeFigureOut">
              <a:rPr lang="en-US"/>
              <a:pPr/>
              <a:t>07/06/2013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754246-76F0-714A-A9C1-9D0E4DD4F2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832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23E24B-7DD7-E74A-8C64-A942CEE1E168}" type="datetimeFigureOut">
              <a:rPr lang="en-US"/>
              <a:pPr/>
              <a:t>07/06/2013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146688-D3B8-EB40-BE50-D997F223630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56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BD8012-731E-A549-B705-9E30068EB2CF}" type="datetimeFigureOut">
              <a:rPr lang="en-US"/>
              <a:pPr/>
              <a:t>07/06/2013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106B16-6032-824D-A59A-64BB80BA5A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58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ACDA98-DE40-6E47-A29B-A7C59DC49876}" type="datetimeFigureOut">
              <a:rPr lang="en-US"/>
              <a:pPr/>
              <a:t>07/06/2013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81BBA2-8BDD-D847-9AA7-01E324F5C1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96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05370C-D9C8-3B4E-A5A9-64D9C69F180B}" type="datetimeFigureOut">
              <a:rPr lang="en-US"/>
              <a:pPr/>
              <a:t>07/06/2013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F1A696-2762-FF40-8290-FE3C78705B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825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159512-3948-0248-B3D8-3D2725B34094}" type="datetimeFigureOut">
              <a:rPr lang="en-US"/>
              <a:pPr/>
              <a:t>07/06/2013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0F7841-3618-8840-8CFB-A9790BAC56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365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1033E218-825B-9F4F-9A0C-414730340A0D}" type="datetimeFigureOut">
              <a:rPr lang="en-US"/>
              <a:pPr/>
              <a:t>07/06/2013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9243B82-8C01-9249-9F61-48AB43F36E2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ontent Placeholder 4"/>
          <p:cNvSpPr txBox="1">
            <a:spLocks/>
          </p:cNvSpPr>
          <p:nvPr/>
        </p:nvSpPr>
        <p:spPr bwMode="auto">
          <a:xfrm>
            <a:off x="3520250" y="2527489"/>
            <a:ext cx="4845050" cy="1770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100" dirty="0">
                <a:solidFill>
                  <a:srgbClr val="009F32"/>
                </a:solidFill>
                <a:latin typeface="Univers LT Std 65 Bold"/>
                <a:ea typeface="MS PGothic" charset="0"/>
                <a:cs typeface="Univers LT Std 65 Bold"/>
              </a:rPr>
              <a:t>A Day Full of </a:t>
            </a:r>
            <a:r>
              <a:rPr lang="en-US" sz="3100" dirty="0" smtClean="0">
                <a:solidFill>
                  <a:srgbClr val="009F32"/>
                </a:solidFill>
                <a:latin typeface="Univers LT Std 65 Bold"/>
                <a:ea typeface="MS PGothic" charset="0"/>
                <a:cs typeface="Univers LT Std 65 Bold"/>
              </a:rPr>
              <a:t>Energy</a:t>
            </a:r>
            <a:endParaRPr lang="en-US" sz="3100" dirty="0">
              <a:solidFill>
                <a:srgbClr val="64BD45"/>
              </a:solidFill>
              <a:latin typeface="VAG Rounded Light"/>
              <a:ea typeface="MS PGothic" charset="0"/>
              <a:cs typeface="VAG Rounded Light"/>
            </a:endParaRPr>
          </a:p>
        </p:txBody>
      </p:sp>
      <p:sp>
        <p:nvSpPr>
          <p:cNvPr id="6" name="Title 1"/>
          <p:cNvSpPr>
            <a:spLocks noGrp="1"/>
          </p:cNvSpPr>
          <p:nvPr/>
        </p:nvSpPr>
        <p:spPr>
          <a:xfrm>
            <a:off x="544513" y="244475"/>
            <a:ext cx="7872412" cy="444500"/>
          </a:xfrm>
          <a:prstGeom prst="rect">
            <a:avLst/>
          </a:prstGeom>
        </p:spPr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spc="-50" baseline="0">
                <a:solidFill>
                  <a:srgbClr val="64BD45"/>
                </a:solidFill>
                <a:latin typeface="Univers-Ligh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dirty="0">
              <a:latin typeface="VAG Rounded Light"/>
              <a:cs typeface="VAG Rounded Light"/>
            </a:endParaRPr>
          </a:p>
        </p:txBody>
      </p:sp>
    </p:spTree>
    <p:extLst>
      <p:ext uri="{BB962C8B-B14F-4D97-AF65-F5344CB8AC3E}">
        <p14:creationId xmlns:p14="http://schemas.microsoft.com/office/powerpoint/2010/main" val="332830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22363" y="1203325"/>
            <a:ext cx="7032625" cy="4997450"/>
          </a:xfrm>
          <a:prstGeom prst="rect">
            <a:avLst/>
          </a:prstGeom>
          <a:solidFill>
            <a:schemeClr val="bg1"/>
          </a:solidFill>
          <a:ln w="9525">
            <a:solidFill>
              <a:srgbClr val="F2F2F2"/>
            </a:solidFill>
            <a:miter lim="800000"/>
            <a:headEnd/>
            <a:tailEnd/>
          </a:ln>
          <a:effectLst>
            <a:outerShdw blurRad="4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Content Placeholder 3"/>
          <p:cNvPicPr preferRelativeResize="0"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4" t="3309" r="8514"/>
          <a:stretch/>
        </p:blipFill>
        <p:spPr>
          <a:xfrm>
            <a:off x="2247899" y="1396999"/>
            <a:ext cx="4793700" cy="4452315"/>
          </a:xfrm>
          <a:noFill/>
        </p:spPr>
      </p:pic>
      <p:sp>
        <p:nvSpPr>
          <p:cNvPr id="8" name="Title 1"/>
          <p:cNvSpPr>
            <a:spLocks noGrp="1"/>
          </p:cNvSpPr>
          <p:nvPr/>
        </p:nvSpPr>
        <p:spPr>
          <a:xfrm>
            <a:off x="544513" y="244475"/>
            <a:ext cx="7872412" cy="444500"/>
          </a:xfrm>
          <a:prstGeom prst="rect">
            <a:avLst/>
          </a:prstGeom>
        </p:spPr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spc="-50" baseline="0">
                <a:solidFill>
                  <a:srgbClr val="64BD45"/>
                </a:solidFill>
                <a:latin typeface="Univers-Ligh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2800" dirty="0">
                <a:solidFill>
                  <a:srgbClr val="009F32"/>
                </a:solidFill>
                <a:latin typeface="Univers LT Std 65 Bold"/>
                <a:cs typeface="Univers LT Std 65 Bold"/>
              </a:rPr>
              <a:t>A Day Full of Energy: </a:t>
            </a:r>
            <a:r>
              <a:rPr lang="en-US" sz="2800" dirty="0">
                <a:latin typeface="Univers LT Std 65 Bold"/>
                <a:cs typeface="Univers LT Std 65 Bold"/>
              </a:rPr>
              <a:t>Trumpet</a:t>
            </a:r>
            <a:endParaRPr lang="en-US" sz="2800" dirty="0">
              <a:latin typeface="Univers LT Std 65 Bold"/>
              <a:cs typeface="Univers LT Std 65 Bold"/>
            </a:endParaRPr>
          </a:p>
        </p:txBody>
      </p:sp>
      <p:sp>
        <p:nvSpPr>
          <p:cNvPr id="6" name="Title 1"/>
          <p:cNvSpPr>
            <a:spLocks noGrp="1"/>
          </p:cNvSpPr>
          <p:nvPr/>
        </p:nvSpPr>
        <p:spPr>
          <a:xfrm>
            <a:off x="544513" y="6096967"/>
            <a:ext cx="7610475" cy="444500"/>
          </a:xfrm>
          <a:prstGeom prst="rect">
            <a:avLst/>
          </a:prstGeom>
        </p:spPr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spc="-50" baseline="0">
                <a:solidFill>
                  <a:srgbClr val="64BD45"/>
                </a:solidFill>
                <a:latin typeface="Univers-Ligh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en-GB" sz="1000" dirty="0">
                <a:solidFill>
                  <a:srgbClr val="808080"/>
                </a:solidFill>
                <a:latin typeface="Univers LT Std 45 Light"/>
                <a:cs typeface="Univers LT Std 45 Light"/>
              </a:rPr>
              <a:t>BP Schools Link - A Day Full of Energy</a:t>
            </a:r>
            <a:endParaRPr lang="en-US" sz="1000" dirty="0">
              <a:solidFill>
                <a:srgbClr val="808080"/>
              </a:solidFill>
              <a:latin typeface="Univers LT Std 45 Light"/>
              <a:cs typeface="Univers LT Std 45 Light"/>
            </a:endParaRPr>
          </a:p>
        </p:txBody>
      </p:sp>
    </p:spTree>
    <p:extLst>
      <p:ext uri="{BB962C8B-B14F-4D97-AF65-F5344CB8AC3E}">
        <p14:creationId xmlns:p14="http://schemas.microsoft.com/office/powerpoint/2010/main" val="997369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22363" y="1203325"/>
            <a:ext cx="7032625" cy="4997450"/>
          </a:xfrm>
          <a:prstGeom prst="rect">
            <a:avLst/>
          </a:prstGeom>
          <a:solidFill>
            <a:schemeClr val="bg1"/>
          </a:solidFill>
          <a:ln w="9525">
            <a:solidFill>
              <a:srgbClr val="F2F2F2"/>
            </a:solidFill>
            <a:miter lim="800000"/>
            <a:headEnd/>
            <a:tailEnd/>
          </a:ln>
          <a:effectLst>
            <a:outerShdw blurRad="4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Content Placeholder 3"/>
          <p:cNvPicPr preferRelativeResize="0"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785" y="1566000"/>
            <a:ext cx="6432638" cy="4284636"/>
          </a:xfrm>
          <a:noFill/>
        </p:spPr>
      </p:pic>
      <p:sp>
        <p:nvSpPr>
          <p:cNvPr id="8" name="Title 1"/>
          <p:cNvSpPr>
            <a:spLocks noGrp="1"/>
          </p:cNvSpPr>
          <p:nvPr/>
        </p:nvSpPr>
        <p:spPr>
          <a:xfrm>
            <a:off x="544513" y="244475"/>
            <a:ext cx="7872412" cy="444500"/>
          </a:xfrm>
          <a:prstGeom prst="rect">
            <a:avLst/>
          </a:prstGeom>
        </p:spPr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spc="-50" baseline="0">
                <a:solidFill>
                  <a:srgbClr val="64BD45"/>
                </a:solidFill>
                <a:latin typeface="Univers-Ligh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2800" dirty="0">
                <a:solidFill>
                  <a:srgbClr val="009F32"/>
                </a:solidFill>
                <a:latin typeface="Univers LT Std 65 Bold"/>
                <a:cs typeface="Univers LT Std 65 Bold"/>
              </a:rPr>
              <a:t>A Day Full of Energy: </a:t>
            </a:r>
            <a:r>
              <a:rPr lang="en-US" sz="2800" dirty="0">
                <a:latin typeface="Univers LT Std 65 Bold"/>
                <a:cs typeface="Univers LT Std 65 Bold"/>
              </a:rPr>
              <a:t>Desk lamp</a:t>
            </a:r>
            <a:endParaRPr lang="en-US" sz="2800" dirty="0">
              <a:latin typeface="Univers LT Std 65 Bold"/>
              <a:cs typeface="Univers LT Std 65 Bold"/>
            </a:endParaRPr>
          </a:p>
        </p:txBody>
      </p:sp>
      <p:sp>
        <p:nvSpPr>
          <p:cNvPr id="6" name="Title 1"/>
          <p:cNvSpPr>
            <a:spLocks noGrp="1"/>
          </p:cNvSpPr>
          <p:nvPr/>
        </p:nvSpPr>
        <p:spPr>
          <a:xfrm>
            <a:off x="544513" y="6096967"/>
            <a:ext cx="7610475" cy="444500"/>
          </a:xfrm>
          <a:prstGeom prst="rect">
            <a:avLst/>
          </a:prstGeom>
        </p:spPr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spc="-50" baseline="0">
                <a:solidFill>
                  <a:srgbClr val="64BD45"/>
                </a:solidFill>
                <a:latin typeface="Univers-Ligh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en-GB" sz="1000" dirty="0">
                <a:solidFill>
                  <a:srgbClr val="808080"/>
                </a:solidFill>
                <a:latin typeface="Univers LT Std 45 Light"/>
                <a:cs typeface="Univers LT Std 45 Light"/>
              </a:rPr>
              <a:t>BP Schools Link - A Day Full of Energy</a:t>
            </a:r>
            <a:endParaRPr lang="en-US" sz="1000" dirty="0">
              <a:solidFill>
                <a:srgbClr val="808080"/>
              </a:solidFill>
              <a:latin typeface="Univers LT Std 45 Light"/>
              <a:cs typeface="Univers LT Std 45 Light"/>
            </a:endParaRPr>
          </a:p>
        </p:txBody>
      </p:sp>
    </p:spTree>
    <p:extLst>
      <p:ext uri="{BB962C8B-B14F-4D97-AF65-F5344CB8AC3E}">
        <p14:creationId xmlns:p14="http://schemas.microsoft.com/office/powerpoint/2010/main" val="753754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22363" y="1203325"/>
            <a:ext cx="7032625" cy="4997450"/>
          </a:xfrm>
          <a:prstGeom prst="rect">
            <a:avLst/>
          </a:prstGeom>
          <a:solidFill>
            <a:schemeClr val="bg1"/>
          </a:solidFill>
          <a:ln w="9525">
            <a:solidFill>
              <a:srgbClr val="F2F2F2"/>
            </a:solidFill>
            <a:miter lim="800000"/>
            <a:headEnd/>
            <a:tailEnd/>
          </a:ln>
          <a:effectLst>
            <a:outerShdw blurRad="4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Content Placeholder 3"/>
          <p:cNvPicPr preferRelativeResize="0"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785" y="1564680"/>
            <a:ext cx="6432638" cy="4284637"/>
          </a:xfrm>
          <a:noFill/>
        </p:spPr>
      </p:pic>
      <p:sp>
        <p:nvSpPr>
          <p:cNvPr id="8" name="Title 1"/>
          <p:cNvSpPr>
            <a:spLocks noGrp="1"/>
          </p:cNvSpPr>
          <p:nvPr/>
        </p:nvSpPr>
        <p:spPr>
          <a:xfrm>
            <a:off x="544513" y="244475"/>
            <a:ext cx="7872412" cy="444500"/>
          </a:xfrm>
          <a:prstGeom prst="rect">
            <a:avLst/>
          </a:prstGeom>
        </p:spPr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spc="-50" baseline="0">
                <a:solidFill>
                  <a:srgbClr val="64BD45"/>
                </a:solidFill>
                <a:latin typeface="Univers-Ligh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2800" dirty="0" smtClean="0">
                <a:solidFill>
                  <a:srgbClr val="009F32"/>
                </a:solidFill>
                <a:latin typeface="Univers LT Std 65 Bold"/>
                <a:cs typeface="Univers LT Std 65 Bold"/>
              </a:rPr>
              <a:t>A Day Full of Energy: </a:t>
            </a:r>
            <a:r>
              <a:rPr lang="en-US" sz="2800" dirty="0" smtClean="0">
                <a:latin typeface="Univers LT Std 65 Bold"/>
                <a:cs typeface="Univers LT Std 65 Bold"/>
              </a:rPr>
              <a:t>Star</a:t>
            </a:r>
            <a:endParaRPr lang="en-US" sz="2800" dirty="0">
              <a:latin typeface="Univers LT Std 65 Bold"/>
              <a:cs typeface="Univers LT Std 65 Bold"/>
            </a:endParaRPr>
          </a:p>
        </p:txBody>
      </p:sp>
      <p:sp>
        <p:nvSpPr>
          <p:cNvPr id="6" name="Title 1"/>
          <p:cNvSpPr>
            <a:spLocks noGrp="1"/>
          </p:cNvSpPr>
          <p:nvPr/>
        </p:nvSpPr>
        <p:spPr>
          <a:xfrm>
            <a:off x="544513" y="6096967"/>
            <a:ext cx="7610475" cy="444500"/>
          </a:xfrm>
          <a:prstGeom prst="rect">
            <a:avLst/>
          </a:prstGeom>
        </p:spPr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spc="-50" baseline="0">
                <a:solidFill>
                  <a:srgbClr val="64BD45"/>
                </a:solidFill>
                <a:latin typeface="Univers-Ligh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en-GB" sz="1000" dirty="0">
                <a:solidFill>
                  <a:srgbClr val="808080"/>
                </a:solidFill>
                <a:latin typeface="Univers LT Std 45 Light"/>
                <a:cs typeface="Univers LT Std 45 Light"/>
              </a:rPr>
              <a:t>BP Schools Link - A Day Full of Energy</a:t>
            </a:r>
            <a:endParaRPr lang="en-US" sz="1000" dirty="0">
              <a:solidFill>
                <a:srgbClr val="808080"/>
              </a:solidFill>
              <a:latin typeface="Univers LT Std 45 Light"/>
              <a:cs typeface="Univers LT Std 45 Light"/>
            </a:endParaRPr>
          </a:p>
        </p:txBody>
      </p:sp>
    </p:spTree>
    <p:extLst>
      <p:ext uri="{BB962C8B-B14F-4D97-AF65-F5344CB8AC3E}">
        <p14:creationId xmlns:p14="http://schemas.microsoft.com/office/powerpoint/2010/main" val="230127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22363" y="1203325"/>
            <a:ext cx="7032625" cy="4997450"/>
          </a:xfrm>
          <a:prstGeom prst="rect">
            <a:avLst/>
          </a:prstGeom>
          <a:solidFill>
            <a:schemeClr val="bg1"/>
          </a:solidFill>
          <a:ln w="9525">
            <a:solidFill>
              <a:srgbClr val="F2F2F2"/>
            </a:solidFill>
            <a:miter lim="800000"/>
            <a:headEnd/>
            <a:tailEnd/>
          </a:ln>
          <a:effectLst>
            <a:outerShdw blurRad="4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Content Placeholder 3"/>
          <p:cNvPicPr preferRelativeResize="0"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785" y="1564680"/>
            <a:ext cx="6432638" cy="4284636"/>
          </a:xfrm>
          <a:noFill/>
        </p:spPr>
      </p:pic>
      <p:sp>
        <p:nvSpPr>
          <p:cNvPr id="8" name="Title 1"/>
          <p:cNvSpPr>
            <a:spLocks noGrp="1"/>
          </p:cNvSpPr>
          <p:nvPr/>
        </p:nvSpPr>
        <p:spPr>
          <a:xfrm>
            <a:off x="544513" y="244475"/>
            <a:ext cx="7872412" cy="444500"/>
          </a:xfrm>
          <a:prstGeom prst="rect">
            <a:avLst/>
          </a:prstGeom>
        </p:spPr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spc="-50" baseline="0">
                <a:solidFill>
                  <a:srgbClr val="64BD45"/>
                </a:solidFill>
                <a:latin typeface="Univers-Ligh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2800" dirty="0" smtClean="0">
                <a:solidFill>
                  <a:srgbClr val="009F32"/>
                </a:solidFill>
                <a:latin typeface="Univers LT Std 65 Bold"/>
                <a:cs typeface="Univers LT Std 65 Bold"/>
              </a:rPr>
              <a:t>A Day Full of Energy: </a:t>
            </a:r>
            <a:r>
              <a:rPr lang="en-US" sz="2800" dirty="0">
                <a:latin typeface="Univers LT Std 65 Bold"/>
                <a:cs typeface="Univers LT Std 65 Bold"/>
              </a:rPr>
              <a:t>Mobile</a:t>
            </a:r>
            <a:endParaRPr lang="en-US" sz="2800" dirty="0">
              <a:latin typeface="Univers LT Std 65 Bold"/>
              <a:cs typeface="Univers LT Std 65 Bold"/>
            </a:endParaRPr>
          </a:p>
        </p:txBody>
      </p:sp>
      <p:sp>
        <p:nvSpPr>
          <p:cNvPr id="6" name="Title 1"/>
          <p:cNvSpPr>
            <a:spLocks noGrp="1"/>
          </p:cNvSpPr>
          <p:nvPr/>
        </p:nvSpPr>
        <p:spPr>
          <a:xfrm>
            <a:off x="544513" y="6096967"/>
            <a:ext cx="7610475" cy="444500"/>
          </a:xfrm>
          <a:prstGeom prst="rect">
            <a:avLst/>
          </a:prstGeom>
        </p:spPr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spc="-50" baseline="0">
                <a:solidFill>
                  <a:srgbClr val="64BD45"/>
                </a:solidFill>
                <a:latin typeface="Univers-Ligh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en-GB" sz="1000" dirty="0">
                <a:solidFill>
                  <a:srgbClr val="808080"/>
                </a:solidFill>
                <a:latin typeface="Univers LT Std 45 Light"/>
                <a:cs typeface="Univers LT Std 45 Light"/>
              </a:rPr>
              <a:t>BP Schools Link - A Day Full of Energy</a:t>
            </a:r>
            <a:endParaRPr lang="en-US" sz="1000" dirty="0">
              <a:solidFill>
                <a:srgbClr val="808080"/>
              </a:solidFill>
              <a:latin typeface="Univers LT Std 45 Light"/>
              <a:cs typeface="Univers LT Std 45 Light"/>
            </a:endParaRPr>
          </a:p>
        </p:txBody>
      </p:sp>
    </p:spTree>
    <p:extLst>
      <p:ext uri="{BB962C8B-B14F-4D97-AF65-F5344CB8AC3E}">
        <p14:creationId xmlns:p14="http://schemas.microsoft.com/office/powerpoint/2010/main" val="3226534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22363" y="1203325"/>
            <a:ext cx="7032625" cy="4997450"/>
          </a:xfrm>
          <a:prstGeom prst="rect">
            <a:avLst/>
          </a:prstGeom>
          <a:solidFill>
            <a:schemeClr val="bg1"/>
          </a:solidFill>
          <a:ln w="9525">
            <a:solidFill>
              <a:srgbClr val="F2F2F2"/>
            </a:solidFill>
            <a:miter lim="800000"/>
            <a:headEnd/>
            <a:tailEnd/>
          </a:ln>
          <a:effectLst>
            <a:outerShdw blurRad="40000" rotWithShape="0">
              <a:srgbClr val="000000">
                <a:alpha val="34998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Content Placeholder 3"/>
          <p:cNvPicPr preferRelativeResize="0"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785" y="1572240"/>
            <a:ext cx="6432638" cy="4269516"/>
          </a:xfrm>
          <a:noFill/>
        </p:spPr>
      </p:pic>
      <p:sp>
        <p:nvSpPr>
          <p:cNvPr id="8" name="Title 1"/>
          <p:cNvSpPr>
            <a:spLocks noGrp="1"/>
          </p:cNvSpPr>
          <p:nvPr/>
        </p:nvSpPr>
        <p:spPr>
          <a:xfrm>
            <a:off x="544513" y="244475"/>
            <a:ext cx="7872412" cy="444500"/>
          </a:xfrm>
          <a:prstGeom prst="rect">
            <a:avLst/>
          </a:prstGeom>
        </p:spPr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spc="-50" baseline="0">
                <a:solidFill>
                  <a:srgbClr val="64BD45"/>
                </a:solidFill>
                <a:latin typeface="Univers-Ligh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2800" dirty="0">
                <a:solidFill>
                  <a:srgbClr val="009F32"/>
                </a:solidFill>
                <a:latin typeface="Univers LT Std 65 Bold"/>
                <a:cs typeface="Univers LT Std 65 Bold"/>
              </a:rPr>
              <a:t>A Day Full of Energy: </a:t>
            </a:r>
            <a:r>
              <a:rPr lang="en-US" sz="2800" dirty="0">
                <a:latin typeface="Univers LT Std 65 Bold"/>
                <a:cs typeface="Univers LT Std 65 Bold"/>
              </a:rPr>
              <a:t>Piece of paper on desk</a:t>
            </a:r>
            <a:endParaRPr lang="en-US" sz="2800" dirty="0">
              <a:latin typeface="Univers LT Std 65 Bold"/>
              <a:cs typeface="Univers LT Std 65 Bold"/>
            </a:endParaRPr>
          </a:p>
        </p:txBody>
      </p:sp>
      <p:sp>
        <p:nvSpPr>
          <p:cNvPr id="6" name="Title 1"/>
          <p:cNvSpPr>
            <a:spLocks noGrp="1"/>
          </p:cNvSpPr>
          <p:nvPr/>
        </p:nvSpPr>
        <p:spPr>
          <a:xfrm>
            <a:off x="544513" y="6096967"/>
            <a:ext cx="7610475" cy="444500"/>
          </a:xfrm>
          <a:prstGeom prst="rect">
            <a:avLst/>
          </a:prstGeom>
        </p:spPr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spc="-50" baseline="0">
                <a:solidFill>
                  <a:srgbClr val="64BD45"/>
                </a:solidFill>
                <a:latin typeface="Univers-Ligh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en-GB" sz="1000" dirty="0">
                <a:solidFill>
                  <a:srgbClr val="808080"/>
                </a:solidFill>
                <a:latin typeface="Univers LT Std 45 Light"/>
                <a:cs typeface="Univers LT Std 45 Light"/>
              </a:rPr>
              <a:t>BP Schools Link - A Day Full of Energy</a:t>
            </a:r>
            <a:endParaRPr lang="en-US" sz="1000" dirty="0">
              <a:solidFill>
                <a:srgbClr val="808080"/>
              </a:solidFill>
              <a:latin typeface="Univers LT Std 45 Light"/>
              <a:cs typeface="Univers LT Std 45 Light"/>
            </a:endParaRPr>
          </a:p>
        </p:txBody>
      </p:sp>
    </p:spTree>
    <p:extLst>
      <p:ext uri="{BB962C8B-B14F-4D97-AF65-F5344CB8AC3E}">
        <p14:creationId xmlns:p14="http://schemas.microsoft.com/office/powerpoint/2010/main" val="3352857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950</TotalTime>
  <Words>95</Words>
  <Application>Microsoft Macintosh PowerPoint</Application>
  <PresentationFormat>On-screen Show (4:3)</PresentationFormat>
  <Paragraphs>16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Edcoms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BP -Key Stage 1</dc:title>
  <dc:creator>Edcoms</dc:creator>
  <cp:lastModifiedBy>Microsoft Office User</cp:lastModifiedBy>
  <cp:revision>46</cp:revision>
  <dcterms:created xsi:type="dcterms:W3CDTF">2012-04-13T14:41:42Z</dcterms:created>
  <dcterms:modified xsi:type="dcterms:W3CDTF">2013-06-07T09:32:57Z</dcterms:modified>
</cp:coreProperties>
</file>