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33" r:id="rId2"/>
    <p:sldId id="329" r:id="rId3"/>
    <p:sldId id="332" r:id="rId4"/>
    <p:sldId id="330" r:id="rId5"/>
    <p:sldId id="331" r:id="rId6"/>
    <p:sldId id="326" r:id="rId7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0000"/>
    <a:srgbClr val="B6CE38"/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17" autoAdjust="0"/>
    <p:restoredTop sz="94660"/>
  </p:normalViewPr>
  <p:slideViewPr>
    <p:cSldViewPr snapToGrid="0" snapToObjects="1">
      <p:cViewPr>
        <p:scale>
          <a:sx n="120" d="100"/>
          <a:sy n="120" d="100"/>
        </p:scale>
        <p:origin x="-504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90746F-C18C-4C96-9069-7D4508D61B02}" type="datetimeFigureOut">
              <a:rPr lang="en-GB"/>
              <a:pPr>
                <a:defRPr/>
              </a:pPr>
              <a:t>03/09/2013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177AC05-9968-49C9-ADE3-93D23A2D39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877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6195ADB-FE44-4AC2-988E-82AE95DE8CA4}" type="datetimeFigureOut">
              <a:rPr lang="en-GB"/>
              <a:pPr>
                <a:defRPr/>
              </a:pPr>
              <a:t>03/09/2013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23C490-6182-4091-BC94-E9DF090BD1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217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228C1-19EB-46C5-A0A2-F978A1098B08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BD9D7-21DD-4295-B6C5-4E61A2D8A1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A42F8-9A6A-47B2-A005-E166860D1EEB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D669A-C399-46F9-BCCC-0B2431CD27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9C980-7E5C-493A-B91A-1C4D53F97865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95EE4-D6AC-4593-A07B-C08FCDA3B0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35BD0-0937-426D-9977-71A9A179CCDC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78252-6A69-4166-8DDB-CB6D7A1B1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F40FA-5895-421C-8F35-CFA15A21A1E6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A941C-E638-47B7-A7A0-5A3F82682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BC363-8722-4A97-890D-9C651F00A3AF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D85E5-8966-4FBA-80C0-73190B5BD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E8925-7E27-4553-86AD-06697DE61DCB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E5E5D-5A43-430B-99D1-4E66F97869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7762E-C740-40E0-AE9B-66890FCC87D0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38FC5-C63D-41B4-B200-6F5D8D3DD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9E7F7-C09D-416F-9C35-5C68E608F1FA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6FDBE-1DAF-4F2E-9E61-3A4E08A05B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B6FC1-7EA6-4D23-857E-0885D95D8670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943FB-4AF9-492C-8EDC-D3D3FBEF3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357EC-024A-45FF-BCEA-E750647CC871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B6AAC-0AC5-430F-A268-3DBE7BAE31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FECC49-7E4A-4514-8250-03835AE53EE1}" type="datetimeFigureOut">
              <a:rPr lang="en-US"/>
              <a:pPr>
                <a:defRPr/>
              </a:pPr>
              <a:t>03/09/2013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C69A06-C4C9-4D03-A529-EA740E44E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gif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600"/>
              </a:spcAft>
              <a:defRPr/>
            </a:pPr>
            <a:r>
              <a:rPr lang="en-US" sz="6667" baseline="30000" dirty="0" smtClean="0">
                <a:solidFill>
                  <a:srgbClr val="672180"/>
                </a:solidFill>
                <a:latin typeface="Arial"/>
                <a:cs typeface="Arial"/>
              </a:rPr>
              <a:t>Creative Chromatography Background Information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498475" y="1487837"/>
            <a:ext cx="551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 dirty="0">
                <a:solidFill>
                  <a:srgbClr val="89BA17"/>
                </a:solidFill>
              </a:rPr>
              <a:t>BP Schools Link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5365" name="Picture 10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8179">
            <a:off x="3961161" y="1834415"/>
            <a:ext cx="4466611" cy="44666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8065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Looking for Chemicals which are hidden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05588" y="5727700"/>
            <a:ext cx="22574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2125" y="1609725"/>
            <a:ext cx="3025775" cy="378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73500"/>
          </a:xfrm>
        </p:spPr>
        <p:txBody>
          <a:bodyPr/>
          <a:lstStyle/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 	In some products the chemicals we want to measure  	can be hidden / masked by other bigger molecules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>
                <a:latin typeface="Arial" charset="0"/>
                <a:cs typeface="Arial" charset="0"/>
              </a:rPr>
              <a:t> </a:t>
            </a:r>
            <a:r>
              <a:rPr lang="en-GB" sz="2400" dirty="0" smtClean="0">
                <a:latin typeface="Arial" charset="0"/>
                <a:cs typeface="Arial" charset="0"/>
              </a:rPr>
              <a:t>	We need to use separate these first before we can  	measure these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	Using GCMS – Gas Chromatography Mass  	Spectroscopy which separates the different chemicals 	first followed by detailed chemical analysis.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>
                <a:latin typeface="Arial" charset="0"/>
                <a:cs typeface="Arial" charset="0"/>
              </a:rPr>
              <a:t> </a:t>
            </a:r>
            <a:r>
              <a:rPr lang="en-GB" sz="2400" dirty="0" smtClean="0">
                <a:latin typeface="Arial" charset="0"/>
                <a:cs typeface="Arial" charset="0"/>
              </a:rPr>
              <a:t>	We can check the levels of the Antioxidants over the  	course of their use</a:t>
            </a:r>
          </a:p>
        </p:txBody>
      </p:sp>
    </p:spTree>
    <p:extLst>
      <p:ext uri="{BB962C8B-B14F-4D97-AF65-F5344CB8AC3E}">
        <p14:creationId xmlns:p14="http://schemas.microsoft.com/office/powerpoint/2010/main" val="1112730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Looking for Chemicals which are hidden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2125" y="1609725"/>
            <a:ext cx="3025775" cy="378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297" y="1397756"/>
            <a:ext cx="4729656" cy="404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605588" y="5727700"/>
            <a:ext cx="22574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1743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Looking for impurities in jet fuel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2125" y="1609725"/>
            <a:ext cx="3025775" cy="378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73500"/>
          </a:xfrm>
        </p:spPr>
        <p:txBody>
          <a:bodyPr/>
          <a:lstStyle/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 	Jet Fuel quality is of great importance and is closely  	scrutinised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>
                <a:latin typeface="Arial" charset="0"/>
                <a:cs typeface="Arial" charset="0"/>
              </a:rPr>
              <a:t> </a:t>
            </a:r>
            <a:r>
              <a:rPr lang="en-GB" sz="2400" dirty="0" smtClean="0">
                <a:latin typeface="Arial" charset="0"/>
                <a:cs typeface="Arial" charset="0"/>
              </a:rPr>
              <a:t>	There is a limit for the amount of impurities allowed  	and a method to measure these impurities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 	Using GCMS – Gas Chromatography Mass  	Spectroscopy which separates the different chemicals 	first followed by detailed chemical analysis.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5588" y="5727700"/>
            <a:ext cx="22574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1787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Looking for impurities in jet fuel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2125" y="1609725"/>
            <a:ext cx="3025775" cy="378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590675"/>
            <a:ext cx="723900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605588" y="5727700"/>
            <a:ext cx="22574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988695" y="2095500"/>
            <a:ext cx="1869305" cy="2603500"/>
            <a:chOff x="4988695" y="2095500"/>
            <a:chExt cx="1869305" cy="2603500"/>
          </a:xfrm>
        </p:grpSpPr>
        <p:sp>
          <p:nvSpPr>
            <p:cNvPr id="3" name="Rectangle 2"/>
            <p:cNvSpPr/>
            <p:nvPr/>
          </p:nvSpPr>
          <p:spPr>
            <a:xfrm>
              <a:off x="4995333" y="2095500"/>
              <a:ext cx="1862667" cy="260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96514" y="2391874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89BA17"/>
                  </a:solidFill>
                </a:rPr>
                <a:t>5ppm</a:t>
              </a:r>
              <a:endParaRPr lang="en-US" dirty="0">
                <a:solidFill>
                  <a:srgbClr val="89BA17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96514" y="354306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B6CE38"/>
                  </a:solidFill>
                </a:rPr>
                <a:t>2ppm</a:t>
              </a:r>
              <a:endParaRPr lang="en-US" dirty="0">
                <a:solidFill>
                  <a:srgbClr val="B6CE38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96514" y="3815872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1ppm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96514" y="4065351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C80000"/>
                  </a:solidFill>
                </a:rPr>
                <a:t>0.5ppm</a:t>
              </a:r>
              <a:endParaRPr lang="en-US" dirty="0">
                <a:solidFill>
                  <a:srgbClr val="C8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88695" y="4304020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0.1ppm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3467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463550" y="533400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Chromatography also helps us to…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98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14</a:t>
            </a:r>
          </a:p>
        </p:txBody>
      </p:sp>
      <p:sp>
        <p:nvSpPr>
          <p:cNvPr id="4199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388"/>
          </a:xfrm>
        </p:spPr>
        <p:txBody>
          <a:bodyPr/>
          <a:lstStyle/>
          <a:p>
            <a:pPr indent="-1857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Test water samples for pollution</a:t>
            </a:r>
          </a:p>
          <a:p>
            <a:pPr indent="-1857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Test air samples for pollution, explosives or drugs</a:t>
            </a:r>
          </a:p>
          <a:p>
            <a:pPr indent="-1857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Identify people, using a sample from their body</a:t>
            </a:r>
          </a:p>
          <a:p>
            <a:pPr indent="-1857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Detect pesticides in food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1351340">
            <a:off x="5357534" y="3227296"/>
            <a:ext cx="3029169" cy="2019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605588" y="5727700"/>
            <a:ext cx="22574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3118</TotalTime>
  <Words>106</Words>
  <Application>Microsoft Macintosh PowerPoint</Application>
  <PresentationFormat>On-screen Show (4:3)</PresentationFormat>
  <Paragraphs>33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Creative Chromatography Background Information</vt:lpstr>
      <vt:lpstr>Looking for Chemicals which are hidden </vt:lpstr>
      <vt:lpstr>Looking for Chemicals which are hidden </vt:lpstr>
      <vt:lpstr>Looking for impurities in jet fuel </vt:lpstr>
      <vt:lpstr>Looking for impurities in jet fuel </vt:lpstr>
      <vt:lpstr>Chromatography also helps us to…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Colourful Solutions</dc:title>
  <dc:creator>Taylor, David R</dc:creator>
  <cp:lastModifiedBy>Edcoms</cp:lastModifiedBy>
  <cp:revision>119</cp:revision>
  <cp:lastPrinted>2011-06-24T15:05:18Z</cp:lastPrinted>
  <dcterms:created xsi:type="dcterms:W3CDTF">2011-06-17T11:47:15Z</dcterms:created>
  <dcterms:modified xsi:type="dcterms:W3CDTF">2013-09-03T09:39:21Z</dcterms:modified>
</cp:coreProperties>
</file>